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13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1" r:id="rId39"/>
    <p:sldId id="272" r:id="rId40"/>
    <p:sldId id="273" r:id="rId41"/>
    <p:sldId id="276" r:id="rId42"/>
    <p:sldId id="274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53F89B8-A984-3891-7309-6419C760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0" y="2503953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A3BDC26-329C-4CBA-8FA8-53B40DB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08840FF-1398-D7DF-50DD-26C7256B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75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0B40746-F0CA-65E7-D1CF-3441EB18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251455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B4A68C80-6F08-DF0C-833F-B1808DE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674</Words>
  <Application>Microsoft Office PowerPoint</Application>
  <PresentationFormat>Widescreen</PresentationFormat>
  <Paragraphs>162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59</cp:revision>
  <dcterms:created xsi:type="dcterms:W3CDTF">2022-05-19T15:06:45Z</dcterms:created>
  <dcterms:modified xsi:type="dcterms:W3CDTF">2022-10-14T18:34:04Z</dcterms:modified>
</cp:coreProperties>
</file>